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04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1:54.130" idx="6">
    <p:pos x="10" y="10"/>
    <p:text>FERNAND0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21.png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8.xml"/><Relationship Id="rId3" Type="http://schemas.openxmlformats.org/officeDocument/2006/relationships/image" Target="../media/image21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1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2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7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FD9FAC-C2AC-4D5F-BCD8-ED8E6327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33" y="4168717"/>
            <a:ext cx="7272534" cy="9796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2EC3DE-93D7-4DBE-AF9C-2BF0F3DE8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459732" y="5502219"/>
            <a:ext cx="7272534" cy="9688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DBC12A2-E964-4E8E-81AE-394E25AB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733" y="1539241"/>
            <a:ext cx="7272534" cy="96355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2DE69E7-E6E4-4271-B299-12050DA34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732" y="2842917"/>
            <a:ext cx="7272534" cy="9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D34D59-7D30-4274-A7C3-0B175390D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6" y="1129641"/>
            <a:ext cx="11288700" cy="54871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5507F8-6513-4197-B4D3-A3330DBA4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64" y="1126055"/>
            <a:ext cx="1124106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40618B-35D5-4BF1-99C3-BFE0B7E9C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9" r="5056" b="3475"/>
          <a:stretch/>
        </p:blipFill>
        <p:spPr>
          <a:xfrm>
            <a:off x="2299064" y="862319"/>
            <a:ext cx="7210696" cy="58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</a:t>
            </a:r>
            <a:r>
              <a:rPr lang="pt-BR" sz="2400">
                <a:solidFill>
                  <a:schemeClr val="bg1"/>
                </a:solidFill>
              </a:rPr>
              <a:t>e 750 </a:t>
            </a:r>
            <a:r>
              <a:rPr lang="pt-BR" sz="2400" dirty="0">
                <a:solidFill>
                  <a:schemeClr val="bg1"/>
                </a:solidFill>
              </a:rPr>
              <a:t>lux.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240</Words>
  <Application>Microsoft Office PowerPoint</Application>
  <PresentationFormat>Widescreen</PresentationFormat>
  <Paragraphs>52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ABNER LUCAS DA ROCHA SANTOS .</cp:lastModifiedBy>
  <cp:revision>169</cp:revision>
  <dcterms:created xsi:type="dcterms:W3CDTF">2021-03-05T23:06:20Z</dcterms:created>
  <dcterms:modified xsi:type="dcterms:W3CDTF">2021-04-21T14:57:58Z</dcterms:modified>
</cp:coreProperties>
</file>